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Oxygen"/>
      <p:regular r:id="rId14"/>
      <p:bold r:id="rId15"/>
    </p:embeddedFont>
    <p:embeddedFont>
      <p:font typeface="Merriweather Light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pen Sans SemiBold"/>
      <p:regular r:id="rId24"/>
      <p:bold r:id="rId25"/>
      <p:italic r:id="rId26"/>
      <p:boldItalic r:id="rId27"/>
    </p:embeddedFont>
    <p:embeddedFont>
      <p:font typeface="Pacifico"/>
      <p:regular r:id="rId28"/>
    </p:embeddedFont>
    <p:embeddedFont>
      <p:font typeface="Vidaloka"/>
      <p:regular r:id="rId29"/>
    </p:embeddedFont>
    <p:embeddedFont>
      <p:font typeface="Russo One"/>
      <p:regular r:id="rId30"/>
    </p:embeddedFont>
    <p:embeddedFont>
      <p:font typeface="Crimson Tex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  <p:embeddedFont>
      <p:font typeface="Catamaran ExtraLight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tamaranExtraLight-bold.fntdata"/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penSansSemiBo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SemiBold-italic.fntdata"/><Relationship Id="rId25" Type="http://schemas.openxmlformats.org/officeDocument/2006/relationships/font" Target="fonts/OpenSansSemiBold-bold.fntdata"/><Relationship Id="rId28" Type="http://schemas.openxmlformats.org/officeDocument/2006/relationships/font" Target="fonts/Pacifico-regular.fntdata"/><Relationship Id="rId27" Type="http://schemas.openxmlformats.org/officeDocument/2006/relationships/font" Target="fonts/Open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Vidalok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CrimsonText-regular.fntdata"/><Relationship Id="rId30" Type="http://schemas.openxmlformats.org/officeDocument/2006/relationships/font" Target="fonts/RussoOne-regular.fntdata"/><Relationship Id="rId11" Type="http://schemas.openxmlformats.org/officeDocument/2006/relationships/slide" Target="slides/slide6.xml"/><Relationship Id="rId33" Type="http://schemas.openxmlformats.org/officeDocument/2006/relationships/font" Target="fonts/CrimsonText-italic.fntdata"/><Relationship Id="rId10" Type="http://schemas.openxmlformats.org/officeDocument/2006/relationships/slide" Target="slides/slide5.xml"/><Relationship Id="rId32" Type="http://schemas.openxmlformats.org/officeDocument/2006/relationships/font" Target="fonts/CrimsonText-bold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CrimsonText-boldItalic.fntdata"/><Relationship Id="rId15" Type="http://schemas.openxmlformats.org/officeDocument/2006/relationships/font" Target="fonts/Oxygen-bold.fntdata"/><Relationship Id="rId37" Type="http://schemas.openxmlformats.org/officeDocument/2006/relationships/font" Target="fonts/OpenSans-italic.fntdata"/><Relationship Id="rId14" Type="http://schemas.openxmlformats.org/officeDocument/2006/relationships/font" Target="fonts/Oxygen-regular.fntdata"/><Relationship Id="rId36" Type="http://schemas.openxmlformats.org/officeDocument/2006/relationships/font" Target="fonts/OpenSans-bold.fntdata"/><Relationship Id="rId17" Type="http://schemas.openxmlformats.org/officeDocument/2006/relationships/font" Target="fonts/MerriweatherLight-bold.fntdata"/><Relationship Id="rId39" Type="http://schemas.openxmlformats.org/officeDocument/2006/relationships/font" Target="fonts/CatamaranExtraLight-regular.fntdata"/><Relationship Id="rId16" Type="http://schemas.openxmlformats.org/officeDocument/2006/relationships/font" Target="fonts/MerriweatherLight-regular.fntdata"/><Relationship Id="rId38" Type="http://schemas.openxmlformats.org/officeDocument/2006/relationships/font" Target="fonts/OpenSans-boldItalic.fntdata"/><Relationship Id="rId19" Type="http://schemas.openxmlformats.org/officeDocument/2006/relationships/font" Target="fonts/MerriweatherLight-boldItalic.fntdata"/><Relationship Id="rId18" Type="http://schemas.openxmlformats.org/officeDocument/2006/relationships/font" Target="fonts/Merriweather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f1a5f41821_4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f1a5f41821_4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1a5f41821_4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1a5f41821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1a5f41821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1a5f41821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1a5f4182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1a5f4182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1a5f41821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1a5f41821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0b2cfb2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0b2cfb2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60b2cfb2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f60b2cfb2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2" name="Google Shape;9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97" name="Google Shape;97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1" name="Google Shape;10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17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8" name="Google Shape;10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114" name="Google Shape;114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subTitle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2" type="subTitle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9"/>
          <p:cNvSpPr txBox="1"/>
          <p:nvPr>
            <p:ph idx="3" type="subTitle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4" type="subTitle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5" type="subTitle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6" type="subTitle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25" name="Google Shape;125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4_2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29" name="Google Shape;129;p20"/>
          <p:cNvSpPr txBox="1"/>
          <p:nvPr>
            <p:ph idx="2" type="subTitle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0" name="Google Shape;130;p20"/>
          <p:cNvSpPr txBox="1"/>
          <p:nvPr>
            <p:ph idx="3" type="subTitle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4" type="subTitle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5" type="subTitle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3" name="Google Shape;133;p20"/>
          <p:cNvSpPr txBox="1"/>
          <p:nvPr>
            <p:ph idx="6" type="subTitle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4" name="Google Shape;134;p20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35" name="Google Shape;135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idx="1" type="subTitle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2" type="subTitle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3" type="subTitle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1" name="Google Shape;141;p21"/>
          <p:cNvSpPr txBox="1"/>
          <p:nvPr>
            <p:ph idx="4" type="subTitle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1"/>
          <p:cNvSpPr txBox="1"/>
          <p:nvPr>
            <p:ph idx="5" type="subTitle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3" name="Google Shape;143;p21"/>
          <p:cNvSpPr txBox="1"/>
          <p:nvPr>
            <p:ph idx="6" type="subTitle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1"/>
          <p:cNvSpPr txBox="1"/>
          <p:nvPr>
            <p:ph idx="7" type="subTitle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8" type="subTitle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1"/>
          <p:cNvSpPr txBox="1"/>
          <p:nvPr>
            <p:ph idx="9" type="subTitle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idx="13" type="subTitle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4" type="subTitle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49" name="Google Shape;149;p21"/>
          <p:cNvSpPr txBox="1"/>
          <p:nvPr>
            <p:ph idx="15" type="subTitle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51" name="Google Shape;15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subTitle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2" type="subTitle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2"/>
          <p:cNvSpPr txBox="1"/>
          <p:nvPr>
            <p:ph idx="3" type="subTitle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4" type="subTitle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2"/>
          <p:cNvSpPr txBox="1"/>
          <p:nvPr>
            <p:ph idx="5" type="subTitle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6" type="subTitle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2"/>
          <p:cNvSpPr txBox="1"/>
          <p:nvPr>
            <p:ph idx="7" type="subTitle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8" type="subTitle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63" name="Google Shape;163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" type="subTitle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4" type="subTitle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6" type="subTitle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73" name="Google Shape;173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idx="1" type="subTitle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2" type="subTitle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4"/>
          <p:cNvSpPr txBox="1"/>
          <p:nvPr>
            <p:ph idx="3" type="subTitle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4" type="subTitle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4"/>
          <p:cNvSpPr txBox="1"/>
          <p:nvPr>
            <p:ph idx="5" type="subTitle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6" type="subTitle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7" type="subTitle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8" type="subTitle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4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186" name="Google Shape;186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5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1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6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0" name="Google Shape;200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205" name="Google Shape;205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8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0" name="Google Shape;210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9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9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19" name="Google Shape;219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30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f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f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fr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b="1" lang="fr" sz="10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_3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2" name="Google Shape;242;p34"/>
          <p:cNvCxnSpPr/>
          <p:nvPr/>
        </p:nvCxnSpPr>
        <p:spPr>
          <a:xfrm>
            <a:off x="4226700" y="273363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4"/>
          <p:cNvCxnSpPr/>
          <p:nvPr/>
        </p:nvCxnSpPr>
        <p:spPr>
          <a:xfrm>
            <a:off x="4226700" y="1021513"/>
            <a:ext cx="690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" name="Google Shape;244;p34"/>
          <p:cNvSpPr txBox="1"/>
          <p:nvPr>
            <p:ph type="title"/>
          </p:nvPr>
        </p:nvSpPr>
        <p:spPr>
          <a:xfrm>
            <a:off x="1034400" y="144725"/>
            <a:ext cx="707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45" name="Google Shape;245;p34"/>
          <p:cNvGrpSpPr/>
          <p:nvPr/>
        </p:nvGrpSpPr>
        <p:grpSpPr>
          <a:xfrm>
            <a:off x="-2" y="4"/>
            <a:ext cx="731510" cy="4902419"/>
            <a:chOff x="-2" y="4"/>
            <a:chExt cx="731510" cy="4902419"/>
          </a:xfrm>
        </p:grpSpPr>
        <p:sp>
          <p:nvSpPr>
            <p:cNvPr id="246" name="Google Shape;246;p34"/>
            <p:cNvSpPr/>
            <p:nvPr/>
          </p:nvSpPr>
          <p:spPr>
            <a:xfrm>
              <a:off x="216958" y="4604785"/>
              <a:ext cx="297663" cy="297638"/>
            </a:xfrm>
            <a:custGeom>
              <a:rect b="b" l="l" r="r" t="t"/>
              <a:pathLst>
                <a:path extrusionOk="0" h="12125" w="12126">
                  <a:moveTo>
                    <a:pt x="6064" y="0"/>
                  </a:moveTo>
                  <a:cubicBezTo>
                    <a:pt x="2704" y="0"/>
                    <a:pt x="1" y="2704"/>
                    <a:pt x="1" y="6062"/>
                  </a:cubicBezTo>
                  <a:cubicBezTo>
                    <a:pt x="1" y="9422"/>
                    <a:pt x="2704" y="12125"/>
                    <a:pt x="6064" y="12125"/>
                  </a:cubicBezTo>
                  <a:cubicBezTo>
                    <a:pt x="9422" y="12125"/>
                    <a:pt x="12126" y="9422"/>
                    <a:pt x="12126" y="6062"/>
                  </a:cubicBezTo>
                  <a:cubicBezTo>
                    <a:pt x="12126" y="2704"/>
                    <a:pt x="9422" y="0"/>
                    <a:pt x="60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115" y="2193961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14898" y="1"/>
                  </a:moveTo>
                  <a:cubicBezTo>
                    <a:pt x="6671" y="1"/>
                    <a:pt x="1" y="6670"/>
                    <a:pt x="0" y="14897"/>
                  </a:cubicBezTo>
                  <a:cubicBezTo>
                    <a:pt x="0" y="23125"/>
                    <a:pt x="6670" y="29794"/>
                    <a:pt x="14897" y="29794"/>
                  </a:cubicBezTo>
                  <a:cubicBezTo>
                    <a:pt x="23124" y="29794"/>
                    <a:pt x="29794" y="23125"/>
                    <a:pt x="29794" y="14897"/>
                  </a:cubicBezTo>
                  <a:lnTo>
                    <a:pt x="29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140" y="4022274"/>
              <a:ext cx="365684" cy="365684"/>
            </a:xfrm>
            <a:custGeom>
              <a:rect b="b" l="l" r="r" t="t"/>
              <a:pathLst>
                <a:path extrusionOk="0" h="14897" w="14897">
                  <a:moveTo>
                    <a:pt x="0" y="0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365783" y="3656606"/>
              <a:ext cx="365709" cy="731368"/>
            </a:xfrm>
            <a:custGeom>
              <a:rect b="b" l="l" r="r" t="t"/>
              <a:pathLst>
                <a:path extrusionOk="0" h="29794" w="14898">
                  <a:moveTo>
                    <a:pt x="1" y="1"/>
                  </a:moveTo>
                  <a:lnTo>
                    <a:pt x="1" y="14897"/>
                  </a:lnTo>
                  <a:lnTo>
                    <a:pt x="1" y="29794"/>
                  </a:lnTo>
                  <a:lnTo>
                    <a:pt x="14897" y="29794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140" y="3656582"/>
              <a:ext cx="365684" cy="365733"/>
            </a:xfrm>
            <a:custGeom>
              <a:rect b="b" l="l" r="r" t="t"/>
              <a:pathLst>
                <a:path extrusionOk="0" h="14899" w="14897">
                  <a:moveTo>
                    <a:pt x="0" y="1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40" y="2925271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1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40" y="3290939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0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59548" y="2925271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359548" y="3290939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40" y="1462650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29793" y="0"/>
                  </a:moveTo>
                  <a:lnTo>
                    <a:pt x="0" y="29794"/>
                  </a:lnTo>
                  <a:lnTo>
                    <a:pt x="29793" y="29794"/>
                  </a:lnTo>
                  <a:lnTo>
                    <a:pt x="29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70762" y="1633297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5890" y="1"/>
                  </a:moveTo>
                  <a:lnTo>
                    <a:pt x="1" y="15889"/>
                  </a:lnTo>
                  <a:lnTo>
                    <a:pt x="15890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70762" y="1633297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" y="1"/>
                  </a:moveTo>
                  <a:lnTo>
                    <a:pt x="1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215387" y="2409036"/>
              <a:ext cx="300731" cy="300731"/>
            </a:xfrm>
            <a:custGeom>
              <a:rect b="b" l="l" r="r" t="t"/>
              <a:pathLst>
                <a:path extrusionOk="0" h="12251" w="12251">
                  <a:moveTo>
                    <a:pt x="6126" y="1"/>
                  </a:moveTo>
                  <a:cubicBezTo>
                    <a:pt x="4502" y="1"/>
                    <a:pt x="2944" y="646"/>
                    <a:pt x="1795" y="1795"/>
                  </a:cubicBezTo>
                  <a:cubicBezTo>
                    <a:pt x="646" y="2944"/>
                    <a:pt x="1" y="4501"/>
                    <a:pt x="1" y="6125"/>
                  </a:cubicBezTo>
                  <a:cubicBezTo>
                    <a:pt x="1" y="7750"/>
                    <a:pt x="646" y="9307"/>
                    <a:pt x="1795" y="10456"/>
                  </a:cubicBezTo>
                  <a:cubicBezTo>
                    <a:pt x="2944" y="11605"/>
                    <a:pt x="4502" y="12250"/>
                    <a:pt x="6126" y="12250"/>
                  </a:cubicBezTo>
                  <a:cubicBezTo>
                    <a:pt x="7750" y="12250"/>
                    <a:pt x="9308" y="11605"/>
                    <a:pt x="10456" y="10456"/>
                  </a:cubicBezTo>
                  <a:cubicBezTo>
                    <a:pt x="11605" y="9307"/>
                    <a:pt x="12250" y="7750"/>
                    <a:pt x="12250" y="6125"/>
                  </a:cubicBezTo>
                  <a:cubicBezTo>
                    <a:pt x="12250" y="4501"/>
                    <a:pt x="11605" y="2944"/>
                    <a:pt x="10456" y="1795"/>
                  </a:cubicBezTo>
                  <a:cubicBezTo>
                    <a:pt x="9308" y="646"/>
                    <a:pt x="7750" y="1"/>
                    <a:pt x="6126" y="1"/>
                  </a:cubicBezTo>
                  <a:close/>
                </a:path>
              </a:pathLst>
            </a:custGeom>
            <a:solidFill>
              <a:srgbClr val="3A8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 rot="10800000">
              <a:off x="-2" y="4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" y="1"/>
                  </a:moveTo>
                  <a:lnTo>
                    <a:pt x="1" y="29794"/>
                  </a:lnTo>
                  <a:lnTo>
                    <a:pt x="29793" y="29794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 rot="10800000">
              <a:off x="-2" y="731314"/>
              <a:ext cx="731368" cy="731393"/>
            </a:xfrm>
            <a:custGeom>
              <a:rect b="b" l="l" r="r" t="t"/>
              <a:pathLst>
                <a:path extrusionOk="0" h="29795" w="29794">
                  <a:moveTo>
                    <a:pt x="1" y="1"/>
                  </a:moveTo>
                  <a:lnTo>
                    <a:pt x="1" y="29795"/>
                  </a:lnTo>
                  <a:lnTo>
                    <a:pt x="29793" y="29795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 rot="10800000">
              <a:off x="-2" y="4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4897" y="1"/>
                  </a:moveTo>
                  <a:cubicBezTo>
                    <a:pt x="6670" y="1"/>
                    <a:pt x="1" y="6670"/>
                    <a:pt x="1" y="14897"/>
                  </a:cubicBezTo>
                  <a:cubicBezTo>
                    <a:pt x="1" y="23124"/>
                    <a:pt x="6670" y="29794"/>
                    <a:pt x="14897" y="29794"/>
                  </a:cubicBezTo>
                  <a:cubicBezTo>
                    <a:pt x="23125" y="29794"/>
                    <a:pt x="29793" y="23124"/>
                    <a:pt x="29793" y="14897"/>
                  </a:cubicBezTo>
                  <a:cubicBezTo>
                    <a:pt x="29793" y="6670"/>
                    <a:pt x="23124" y="1"/>
                    <a:pt x="1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 rot="10800000">
              <a:off x="209177" y="209183"/>
              <a:ext cx="313005" cy="313030"/>
            </a:xfrm>
            <a:custGeom>
              <a:rect b="b" l="l" r="r" t="t"/>
              <a:pathLst>
                <a:path extrusionOk="0" h="12752" w="12751">
                  <a:moveTo>
                    <a:pt x="6375" y="0"/>
                  </a:moveTo>
                  <a:cubicBezTo>
                    <a:pt x="2855" y="0"/>
                    <a:pt x="0" y="2855"/>
                    <a:pt x="0" y="6376"/>
                  </a:cubicBezTo>
                  <a:cubicBezTo>
                    <a:pt x="0" y="9898"/>
                    <a:pt x="2855" y="12751"/>
                    <a:pt x="6375" y="12751"/>
                  </a:cubicBezTo>
                  <a:cubicBezTo>
                    <a:pt x="9896" y="12751"/>
                    <a:pt x="12751" y="9897"/>
                    <a:pt x="12751" y="6376"/>
                  </a:cubicBezTo>
                  <a:cubicBezTo>
                    <a:pt x="12751" y="2855"/>
                    <a:pt x="9896" y="0"/>
                    <a:pt x="6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 rot="10800000">
              <a:off x="14" y="731331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 rot="10800000">
              <a:off x="14" y="1096999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-tête de section 1">
  <p:cSld name="SECTION_HEADER_2">
    <p:bg>
      <p:bgPr>
        <a:solidFill>
          <a:schemeClr val="accent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656191" y="1708000"/>
            <a:ext cx="360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7" name="Google Shape;267;p35"/>
          <p:cNvSpPr txBox="1"/>
          <p:nvPr>
            <p:ph hasCustomPrompt="1" idx="2" type="title"/>
          </p:nvPr>
        </p:nvSpPr>
        <p:spPr>
          <a:xfrm>
            <a:off x="656191" y="563200"/>
            <a:ext cx="3600900" cy="91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8" name="Google Shape;268;p35"/>
          <p:cNvSpPr txBox="1"/>
          <p:nvPr>
            <p:ph idx="1" type="subTitle"/>
          </p:nvPr>
        </p:nvSpPr>
        <p:spPr>
          <a:xfrm>
            <a:off x="656191" y="2702200"/>
            <a:ext cx="2817900" cy="9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269" name="Google Shape;269;p35"/>
          <p:cNvGrpSpPr/>
          <p:nvPr/>
        </p:nvGrpSpPr>
        <p:grpSpPr>
          <a:xfrm>
            <a:off x="5487173" y="-37"/>
            <a:ext cx="3656893" cy="5143604"/>
            <a:chOff x="5487173" y="-37"/>
            <a:chExt cx="3656893" cy="5143604"/>
          </a:xfrm>
        </p:grpSpPr>
        <p:sp>
          <p:nvSpPr>
            <p:cNvPr id="270" name="Google Shape;270;p35"/>
            <p:cNvSpPr/>
            <p:nvPr/>
          </p:nvSpPr>
          <p:spPr>
            <a:xfrm>
              <a:off x="8629483" y="3142135"/>
              <a:ext cx="297663" cy="297638"/>
            </a:xfrm>
            <a:custGeom>
              <a:rect b="b" l="l" r="r" t="t"/>
              <a:pathLst>
                <a:path extrusionOk="0" h="12125" w="12126">
                  <a:moveTo>
                    <a:pt x="6064" y="0"/>
                  </a:moveTo>
                  <a:cubicBezTo>
                    <a:pt x="2704" y="0"/>
                    <a:pt x="1" y="2704"/>
                    <a:pt x="1" y="6062"/>
                  </a:cubicBezTo>
                  <a:cubicBezTo>
                    <a:pt x="1" y="9422"/>
                    <a:pt x="2704" y="12125"/>
                    <a:pt x="6064" y="12125"/>
                  </a:cubicBezTo>
                  <a:cubicBezTo>
                    <a:pt x="9422" y="12125"/>
                    <a:pt x="12126" y="9422"/>
                    <a:pt x="12126" y="6062"/>
                  </a:cubicBezTo>
                  <a:cubicBezTo>
                    <a:pt x="12126" y="2704"/>
                    <a:pt x="942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7681330" y="2925267"/>
              <a:ext cx="731368" cy="731393"/>
            </a:xfrm>
            <a:custGeom>
              <a:rect b="b" l="l" r="r" t="t"/>
              <a:pathLst>
                <a:path extrusionOk="0" h="29795" w="29794">
                  <a:moveTo>
                    <a:pt x="1" y="1"/>
                  </a:moveTo>
                  <a:lnTo>
                    <a:pt x="1" y="29795"/>
                  </a:lnTo>
                  <a:lnTo>
                    <a:pt x="29793" y="29795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7681330" y="2925267"/>
              <a:ext cx="731393" cy="731393"/>
            </a:xfrm>
            <a:custGeom>
              <a:rect b="b" l="l" r="r" t="t"/>
              <a:pathLst>
                <a:path extrusionOk="0" h="29795" w="29795">
                  <a:moveTo>
                    <a:pt x="1" y="1"/>
                  </a:moveTo>
                  <a:lnTo>
                    <a:pt x="1" y="29795"/>
                  </a:lnTo>
                  <a:lnTo>
                    <a:pt x="29794" y="297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7681330" y="2193956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" y="1"/>
                  </a:moveTo>
                  <a:lnTo>
                    <a:pt x="1" y="29794"/>
                  </a:lnTo>
                  <a:lnTo>
                    <a:pt x="29793" y="29794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7681330" y="1462621"/>
              <a:ext cx="731368" cy="731393"/>
            </a:xfrm>
            <a:custGeom>
              <a:rect b="b" l="l" r="r" t="t"/>
              <a:pathLst>
                <a:path extrusionOk="0" h="29795" w="29794">
                  <a:moveTo>
                    <a:pt x="1" y="1"/>
                  </a:moveTo>
                  <a:lnTo>
                    <a:pt x="1" y="29795"/>
                  </a:lnTo>
                  <a:lnTo>
                    <a:pt x="29793" y="29795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7681330" y="2193956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4897" y="1"/>
                  </a:moveTo>
                  <a:cubicBezTo>
                    <a:pt x="6670" y="1"/>
                    <a:pt x="1" y="6670"/>
                    <a:pt x="1" y="14897"/>
                  </a:cubicBezTo>
                  <a:cubicBezTo>
                    <a:pt x="1" y="23124"/>
                    <a:pt x="6670" y="29794"/>
                    <a:pt x="14897" y="29794"/>
                  </a:cubicBezTo>
                  <a:cubicBezTo>
                    <a:pt x="23125" y="29794"/>
                    <a:pt x="29793" y="23124"/>
                    <a:pt x="29793" y="14897"/>
                  </a:cubicBezTo>
                  <a:cubicBezTo>
                    <a:pt x="29793" y="6670"/>
                    <a:pt x="23124" y="1"/>
                    <a:pt x="1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7890514" y="2403116"/>
              <a:ext cx="313005" cy="313030"/>
            </a:xfrm>
            <a:custGeom>
              <a:rect b="b" l="l" r="r" t="t"/>
              <a:pathLst>
                <a:path extrusionOk="0" h="12752" w="12751">
                  <a:moveTo>
                    <a:pt x="6375" y="0"/>
                  </a:moveTo>
                  <a:cubicBezTo>
                    <a:pt x="2855" y="0"/>
                    <a:pt x="0" y="2855"/>
                    <a:pt x="0" y="6376"/>
                  </a:cubicBezTo>
                  <a:cubicBezTo>
                    <a:pt x="0" y="9898"/>
                    <a:pt x="2855" y="12751"/>
                    <a:pt x="6375" y="12751"/>
                  </a:cubicBezTo>
                  <a:cubicBezTo>
                    <a:pt x="9896" y="12751"/>
                    <a:pt x="12751" y="9897"/>
                    <a:pt x="12751" y="6376"/>
                  </a:cubicBezTo>
                  <a:cubicBezTo>
                    <a:pt x="12751" y="2855"/>
                    <a:pt x="9896" y="0"/>
                    <a:pt x="6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8412640" y="731311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14898" y="1"/>
                  </a:moveTo>
                  <a:cubicBezTo>
                    <a:pt x="6671" y="1"/>
                    <a:pt x="1" y="6670"/>
                    <a:pt x="0" y="14897"/>
                  </a:cubicBezTo>
                  <a:cubicBezTo>
                    <a:pt x="0" y="23125"/>
                    <a:pt x="6670" y="29794"/>
                    <a:pt x="14897" y="29794"/>
                  </a:cubicBezTo>
                  <a:cubicBezTo>
                    <a:pt x="23124" y="29794"/>
                    <a:pt x="29794" y="23125"/>
                    <a:pt x="29794" y="14897"/>
                  </a:cubicBezTo>
                  <a:lnTo>
                    <a:pt x="29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7681330" y="731311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29794" y="1"/>
                  </a:moveTo>
                  <a:lnTo>
                    <a:pt x="1" y="29794"/>
                  </a:lnTo>
                  <a:lnTo>
                    <a:pt x="29794" y="29794"/>
                  </a:lnTo>
                  <a:lnTo>
                    <a:pt x="29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7681354" y="0"/>
              <a:ext cx="731319" cy="731417"/>
            </a:xfrm>
            <a:custGeom>
              <a:rect b="b" l="l" r="r" t="t"/>
              <a:pathLst>
                <a:path extrusionOk="0" h="29796" w="29792">
                  <a:moveTo>
                    <a:pt x="1" y="0"/>
                  </a:moveTo>
                  <a:lnTo>
                    <a:pt x="1" y="29795"/>
                  </a:lnTo>
                  <a:cubicBezTo>
                    <a:pt x="8228" y="29795"/>
                    <a:pt x="15675" y="26458"/>
                    <a:pt x="21065" y="21070"/>
                  </a:cubicBezTo>
                  <a:cubicBezTo>
                    <a:pt x="26458" y="15676"/>
                    <a:pt x="29791" y="8228"/>
                    <a:pt x="29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8412665" y="2559624"/>
              <a:ext cx="365684" cy="365684"/>
            </a:xfrm>
            <a:custGeom>
              <a:rect b="b" l="l" r="r" t="t"/>
              <a:pathLst>
                <a:path extrusionOk="0" h="14897" w="14897">
                  <a:moveTo>
                    <a:pt x="0" y="0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8778308" y="2193956"/>
              <a:ext cx="365709" cy="731368"/>
            </a:xfrm>
            <a:custGeom>
              <a:rect b="b" l="l" r="r" t="t"/>
              <a:pathLst>
                <a:path extrusionOk="0" h="29794" w="14898">
                  <a:moveTo>
                    <a:pt x="1" y="1"/>
                  </a:moveTo>
                  <a:lnTo>
                    <a:pt x="1" y="14897"/>
                  </a:lnTo>
                  <a:lnTo>
                    <a:pt x="1" y="29794"/>
                  </a:lnTo>
                  <a:lnTo>
                    <a:pt x="14897" y="29794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8412665" y="2193932"/>
              <a:ext cx="365684" cy="365733"/>
            </a:xfrm>
            <a:custGeom>
              <a:rect b="b" l="l" r="r" t="t"/>
              <a:pathLst>
                <a:path extrusionOk="0" h="14899" w="14897">
                  <a:moveTo>
                    <a:pt x="0" y="1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8046973" y="1828289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8046973" y="1462621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8412665" y="1462621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1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8412665" y="1828289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0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8772073" y="1462621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8772073" y="1828289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8412665" y="0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29793" y="0"/>
                  </a:moveTo>
                  <a:lnTo>
                    <a:pt x="0" y="29794"/>
                  </a:lnTo>
                  <a:lnTo>
                    <a:pt x="29793" y="29794"/>
                  </a:lnTo>
                  <a:lnTo>
                    <a:pt x="29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8583287" y="170647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5890" y="1"/>
                  </a:moveTo>
                  <a:lnTo>
                    <a:pt x="1" y="15889"/>
                  </a:lnTo>
                  <a:lnTo>
                    <a:pt x="15890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8583287" y="170647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" y="1"/>
                  </a:moveTo>
                  <a:lnTo>
                    <a:pt x="1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7682901" y="737153"/>
              <a:ext cx="724004" cy="723979"/>
            </a:xfrm>
            <a:custGeom>
              <a:rect b="b" l="l" r="r" t="t"/>
              <a:pathLst>
                <a:path extrusionOk="0" h="29493" w="29494">
                  <a:moveTo>
                    <a:pt x="29493" y="0"/>
                  </a:moveTo>
                  <a:cubicBezTo>
                    <a:pt x="13204" y="0"/>
                    <a:pt x="0" y="13204"/>
                    <a:pt x="0" y="29493"/>
                  </a:cubicBezTo>
                  <a:lnTo>
                    <a:pt x="29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7682901" y="737153"/>
              <a:ext cx="724004" cy="723979"/>
            </a:xfrm>
            <a:custGeom>
              <a:rect b="b" l="l" r="r" t="t"/>
              <a:pathLst>
                <a:path extrusionOk="0" h="29493" w="29494">
                  <a:moveTo>
                    <a:pt x="29493" y="0"/>
                  </a:moveTo>
                  <a:lnTo>
                    <a:pt x="0" y="29493"/>
                  </a:lnTo>
                  <a:cubicBezTo>
                    <a:pt x="16288" y="29493"/>
                    <a:pt x="29493" y="16288"/>
                    <a:pt x="29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8412665" y="3680830"/>
              <a:ext cx="731368" cy="1462736"/>
            </a:xfrm>
            <a:custGeom>
              <a:rect b="b" l="l" r="r" t="t"/>
              <a:pathLst>
                <a:path extrusionOk="0" h="59588" w="29794">
                  <a:moveTo>
                    <a:pt x="0" y="0"/>
                  </a:moveTo>
                  <a:lnTo>
                    <a:pt x="0" y="59587"/>
                  </a:lnTo>
                  <a:lnTo>
                    <a:pt x="29793" y="59587"/>
                  </a:lnTo>
                  <a:lnTo>
                    <a:pt x="29793" y="29794"/>
                  </a:lnTo>
                  <a:lnTo>
                    <a:pt x="29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7681330" y="4412165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1" y="0"/>
                  </a:moveTo>
                  <a:lnTo>
                    <a:pt x="29794" y="29793"/>
                  </a:lnTo>
                  <a:lnTo>
                    <a:pt x="29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7681354" y="0"/>
              <a:ext cx="731319" cy="517216"/>
            </a:xfrm>
            <a:custGeom>
              <a:rect b="b" l="l" r="r" t="t"/>
              <a:pathLst>
                <a:path extrusionOk="0" h="21070" w="29792">
                  <a:moveTo>
                    <a:pt x="1" y="0"/>
                  </a:moveTo>
                  <a:lnTo>
                    <a:pt x="21065" y="21070"/>
                  </a:lnTo>
                  <a:cubicBezTo>
                    <a:pt x="26458" y="15676"/>
                    <a:pt x="29791" y="8228"/>
                    <a:pt x="297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7681330" y="4362090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7681330" y="4311721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1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7681330" y="4261327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7681330" y="4210933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7681330" y="4160589"/>
              <a:ext cx="1462736" cy="50371"/>
            </a:xfrm>
            <a:custGeom>
              <a:rect b="b" l="l" r="r" t="t"/>
              <a:pathLst>
                <a:path extrusionOk="0" h="2052" w="59588">
                  <a:moveTo>
                    <a:pt x="1" y="0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681330" y="4110195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7681330" y="4059826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0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7681330" y="4009432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7681330" y="3959063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1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7681330" y="3908669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7681330" y="3858300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1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7681330" y="3807906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7681330" y="3757562"/>
              <a:ext cx="1462736" cy="50371"/>
            </a:xfrm>
            <a:custGeom>
              <a:rect b="b" l="l" r="r" t="t"/>
              <a:pathLst>
                <a:path extrusionOk="0" h="2052" w="59588">
                  <a:moveTo>
                    <a:pt x="1" y="0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7681330" y="3707168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7681330" y="3656774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8412640" y="3656602"/>
              <a:ext cx="731393" cy="1485345"/>
            </a:xfrm>
            <a:custGeom>
              <a:rect b="b" l="l" r="r" t="t"/>
              <a:pathLst>
                <a:path extrusionOk="0" h="60509" w="29795">
                  <a:moveTo>
                    <a:pt x="29794" y="1"/>
                  </a:moveTo>
                  <a:cubicBezTo>
                    <a:pt x="13340" y="1"/>
                    <a:pt x="0" y="13545"/>
                    <a:pt x="0" y="30254"/>
                  </a:cubicBezTo>
                  <a:cubicBezTo>
                    <a:pt x="1" y="46963"/>
                    <a:pt x="13340" y="60508"/>
                    <a:pt x="29794" y="60508"/>
                  </a:cubicBezTo>
                  <a:lnTo>
                    <a:pt x="29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8769226" y="4018711"/>
              <a:ext cx="374791" cy="761095"/>
            </a:xfrm>
            <a:custGeom>
              <a:rect b="b" l="l" r="r" t="t"/>
              <a:pathLst>
                <a:path extrusionOk="0" h="31005" w="15268">
                  <a:moveTo>
                    <a:pt x="15267" y="1"/>
                  </a:moveTo>
                  <a:cubicBezTo>
                    <a:pt x="6836" y="1"/>
                    <a:pt x="0" y="6941"/>
                    <a:pt x="0" y="15502"/>
                  </a:cubicBezTo>
                  <a:cubicBezTo>
                    <a:pt x="0" y="24064"/>
                    <a:pt x="6836" y="31004"/>
                    <a:pt x="15267" y="31004"/>
                  </a:cubicBezTo>
                  <a:lnTo>
                    <a:pt x="15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8627912" y="946386"/>
              <a:ext cx="300731" cy="300731"/>
            </a:xfrm>
            <a:custGeom>
              <a:rect b="b" l="l" r="r" t="t"/>
              <a:pathLst>
                <a:path extrusionOk="0" h="12251" w="12251">
                  <a:moveTo>
                    <a:pt x="6126" y="1"/>
                  </a:moveTo>
                  <a:cubicBezTo>
                    <a:pt x="4502" y="1"/>
                    <a:pt x="2944" y="646"/>
                    <a:pt x="1795" y="1795"/>
                  </a:cubicBezTo>
                  <a:cubicBezTo>
                    <a:pt x="646" y="2944"/>
                    <a:pt x="1" y="4501"/>
                    <a:pt x="1" y="6125"/>
                  </a:cubicBezTo>
                  <a:cubicBezTo>
                    <a:pt x="1" y="7750"/>
                    <a:pt x="646" y="9307"/>
                    <a:pt x="1795" y="10456"/>
                  </a:cubicBezTo>
                  <a:cubicBezTo>
                    <a:pt x="2944" y="11605"/>
                    <a:pt x="4502" y="12250"/>
                    <a:pt x="6126" y="12250"/>
                  </a:cubicBezTo>
                  <a:cubicBezTo>
                    <a:pt x="7750" y="12250"/>
                    <a:pt x="9308" y="11605"/>
                    <a:pt x="10456" y="10456"/>
                  </a:cubicBezTo>
                  <a:cubicBezTo>
                    <a:pt x="11605" y="9307"/>
                    <a:pt x="12250" y="7750"/>
                    <a:pt x="12250" y="6125"/>
                  </a:cubicBezTo>
                  <a:cubicBezTo>
                    <a:pt x="12250" y="4501"/>
                    <a:pt x="11605" y="2944"/>
                    <a:pt x="10456" y="1795"/>
                  </a:cubicBezTo>
                  <a:cubicBezTo>
                    <a:pt x="9308" y="646"/>
                    <a:pt x="7750" y="1"/>
                    <a:pt x="6126" y="1"/>
                  </a:cubicBezTo>
                  <a:close/>
                </a:path>
              </a:pathLst>
            </a:custGeom>
            <a:solidFill>
              <a:srgbClr val="3A8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 rot="10800000">
              <a:off x="6435500" y="1703756"/>
              <a:ext cx="297663" cy="297638"/>
            </a:xfrm>
            <a:custGeom>
              <a:rect b="b" l="l" r="r" t="t"/>
              <a:pathLst>
                <a:path extrusionOk="0" h="12125" w="12126">
                  <a:moveTo>
                    <a:pt x="6064" y="0"/>
                  </a:moveTo>
                  <a:cubicBezTo>
                    <a:pt x="2704" y="0"/>
                    <a:pt x="1" y="2704"/>
                    <a:pt x="1" y="6062"/>
                  </a:cubicBezTo>
                  <a:cubicBezTo>
                    <a:pt x="1" y="9422"/>
                    <a:pt x="2704" y="12125"/>
                    <a:pt x="6064" y="12125"/>
                  </a:cubicBezTo>
                  <a:cubicBezTo>
                    <a:pt x="9422" y="12125"/>
                    <a:pt x="12126" y="9422"/>
                    <a:pt x="12126" y="6062"/>
                  </a:cubicBezTo>
                  <a:cubicBezTo>
                    <a:pt x="12126" y="2704"/>
                    <a:pt x="942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 rot="10800000">
              <a:off x="6949948" y="1486869"/>
              <a:ext cx="731368" cy="731393"/>
            </a:xfrm>
            <a:custGeom>
              <a:rect b="b" l="l" r="r" t="t"/>
              <a:pathLst>
                <a:path extrusionOk="0" h="29795" w="29794">
                  <a:moveTo>
                    <a:pt x="1" y="1"/>
                  </a:moveTo>
                  <a:lnTo>
                    <a:pt x="1" y="29795"/>
                  </a:lnTo>
                  <a:lnTo>
                    <a:pt x="29793" y="29795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 rot="10800000">
              <a:off x="6949923" y="1486869"/>
              <a:ext cx="731393" cy="731393"/>
            </a:xfrm>
            <a:custGeom>
              <a:rect b="b" l="l" r="r" t="t"/>
              <a:pathLst>
                <a:path extrusionOk="0" h="29795" w="29795">
                  <a:moveTo>
                    <a:pt x="1" y="1"/>
                  </a:moveTo>
                  <a:lnTo>
                    <a:pt x="1" y="29795"/>
                  </a:lnTo>
                  <a:lnTo>
                    <a:pt x="29794" y="297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 rot="10800000">
              <a:off x="6949948" y="2218204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" y="1"/>
                  </a:moveTo>
                  <a:lnTo>
                    <a:pt x="1" y="29794"/>
                  </a:lnTo>
                  <a:lnTo>
                    <a:pt x="29793" y="29794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 rot="10800000">
              <a:off x="6949948" y="2949514"/>
              <a:ext cx="731368" cy="731393"/>
            </a:xfrm>
            <a:custGeom>
              <a:rect b="b" l="l" r="r" t="t"/>
              <a:pathLst>
                <a:path extrusionOk="0" h="29795" w="29794">
                  <a:moveTo>
                    <a:pt x="1" y="1"/>
                  </a:moveTo>
                  <a:lnTo>
                    <a:pt x="1" y="29795"/>
                  </a:lnTo>
                  <a:lnTo>
                    <a:pt x="29793" y="29795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 rot="10800000">
              <a:off x="6949948" y="2218204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4897" y="1"/>
                  </a:moveTo>
                  <a:cubicBezTo>
                    <a:pt x="6670" y="1"/>
                    <a:pt x="1" y="6670"/>
                    <a:pt x="1" y="14897"/>
                  </a:cubicBezTo>
                  <a:cubicBezTo>
                    <a:pt x="1" y="23124"/>
                    <a:pt x="6670" y="29794"/>
                    <a:pt x="14897" y="29794"/>
                  </a:cubicBezTo>
                  <a:cubicBezTo>
                    <a:pt x="23125" y="29794"/>
                    <a:pt x="29793" y="23124"/>
                    <a:pt x="29793" y="14897"/>
                  </a:cubicBezTo>
                  <a:cubicBezTo>
                    <a:pt x="29793" y="6670"/>
                    <a:pt x="23124" y="1"/>
                    <a:pt x="1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 rot="10800000">
              <a:off x="7159127" y="2427383"/>
              <a:ext cx="313005" cy="313030"/>
            </a:xfrm>
            <a:custGeom>
              <a:rect b="b" l="l" r="r" t="t"/>
              <a:pathLst>
                <a:path extrusionOk="0" h="12752" w="12751">
                  <a:moveTo>
                    <a:pt x="6375" y="0"/>
                  </a:moveTo>
                  <a:cubicBezTo>
                    <a:pt x="2855" y="0"/>
                    <a:pt x="0" y="2855"/>
                    <a:pt x="0" y="6376"/>
                  </a:cubicBezTo>
                  <a:cubicBezTo>
                    <a:pt x="0" y="9898"/>
                    <a:pt x="2855" y="12751"/>
                    <a:pt x="6375" y="12751"/>
                  </a:cubicBezTo>
                  <a:cubicBezTo>
                    <a:pt x="9896" y="12751"/>
                    <a:pt x="12751" y="9897"/>
                    <a:pt x="12751" y="6376"/>
                  </a:cubicBezTo>
                  <a:cubicBezTo>
                    <a:pt x="12751" y="2855"/>
                    <a:pt x="9896" y="0"/>
                    <a:pt x="6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 rot="10800000">
              <a:off x="6218613" y="3680850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14898" y="1"/>
                  </a:moveTo>
                  <a:cubicBezTo>
                    <a:pt x="6671" y="1"/>
                    <a:pt x="1" y="6670"/>
                    <a:pt x="0" y="14897"/>
                  </a:cubicBezTo>
                  <a:cubicBezTo>
                    <a:pt x="0" y="23125"/>
                    <a:pt x="6670" y="29794"/>
                    <a:pt x="14897" y="29794"/>
                  </a:cubicBezTo>
                  <a:cubicBezTo>
                    <a:pt x="23124" y="29794"/>
                    <a:pt x="29794" y="23125"/>
                    <a:pt x="29794" y="14897"/>
                  </a:cubicBezTo>
                  <a:lnTo>
                    <a:pt x="29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 rot="10800000">
              <a:off x="6949923" y="3680850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29794" y="1"/>
                  </a:moveTo>
                  <a:lnTo>
                    <a:pt x="1" y="29794"/>
                  </a:lnTo>
                  <a:lnTo>
                    <a:pt x="29794" y="29794"/>
                  </a:lnTo>
                  <a:lnTo>
                    <a:pt x="29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 rot="10800000">
              <a:off x="6949972" y="4412111"/>
              <a:ext cx="731319" cy="731417"/>
            </a:xfrm>
            <a:custGeom>
              <a:rect b="b" l="l" r="r" t="t"/>
              <a:pathLst>
                <a:path extrusionOk="0" h="29796" w="29792">
                  <a:moveTo>
                    <a:pt x="1" y="0"/>
                  </a:moveTo>
                  <a:lnTo>
                    <a:pt x="1" y="29795"/>
                  </a:lnTo>
                  <a:cubicBezTo>
                    <a:pt x="8228" y="29795"/>
                    <a:pt x="15675" y="26458"/>
                    <a:pt x="21065" y="21070"/>
                  </a:cubicBezTo>
                  <a:cubicBezTo>
                    <a:pt x="26458" y="15676"/>
                    <a:pt x="29791" y="8228"/>
                    <a:pt x="297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 rot="10800000">
              <a:off x="6584297" y="2218220"/>
              <a:ext cx="365684" cy="365684"/>
            </a:xfrm>
            <a:custGeom>
              <a:rect b="b" l="l" r="r" t="t"/>
              <a:pathLst>
                <a:path extrusionOk="0" h="14897" w="14897">
                  <a:moveTo>
                    <a:pt x="0" y="0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 rot="10800000">
              <a:off x="6218629" y="2218204"/>
              <a:ext cx="365709" cy="731368"/>
            </a:xfrm>
            <a:custGeom>
              <a:rect b="b" l="l" r="r" t="t"/>
              <a:pathLst>
                <a:path extrusionOk="0" h="29794" w="14898">
                  <a:moveTo>
                    <a:pt x="1" y="1"/>
                  </a:moveTo>
                  <a:lnTo>
                    <a:pt x="1" y="14897"/>
                  </a:lnTo>
                  <a:lnTo>
                    <a:pt x="1" y="29794"/>
                  </a:lnTo>
                  <a:lnTo>
                    <a:pt x="14897" y="29794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rot="10800000">
              <a:off x="6584297" y="2583863"/>
              <a:ext cx="365684" cy="365733"/>
            </a:xfrm>
            <a:custGeom>
              <a:rect b="b" l="l" r="r" t="t"/>
              <a:pathLst>
                <a:path extrusionOk="0" h="14899" w="14897">
                  <a:moveTo>
                    <a:pt x="0" y="1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 rot="10800000">
              <a:off x="6949964" y="2949531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 rot="10800000">
              <a:off x="6949964" y="3315199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 rot="10800000">
              <a:off x="6584297" y="3315199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1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 rot="10800000">
              <a:off x="6584297" y="2949531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0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 rot="10800000">
              <a:off x="6224864" y="3315199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 rot="10800000">
              <a:off x="6224864" y="2949531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 rot="10800000">
              <a:off x="6218613" y="4412160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29793" y="0"/>
                  </a:moveTo>
                  <a:lnTo>
                    <a:pt x="0" y="29794"/>
                  </a:lnTo>
                  <a:lnTo>
                    <a:pt x="29793" y="29794"/>
                  </a:lnTo>
                  <a:lnTo>
                    <a:pt x="29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 rot="10800000">
              <a:off x="6389299" y="4582822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5890" y="1"/>
                  </a:moveTo>
                  <a:lnTo>
                    <a:pt x="1" y="15889"/>
                  </a:lnTo>
                  <a:lnTo>
                    <a:pt x="15890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 rot="10800000">
              <a:off x="6389299" y="4582822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" y="1"/>
                  </a:moveTo>
                  <a:lnTo>
                    <a:pt x="1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 rot="10800000">
              <a:off x="6955741" y="3682396"/>
              <a:ext cx="724004" cy="723979"/>
            </a:xfrm>
            <a:custGeom>
              <a:rect b="b" l="l" r="r" t="t"/>
              <a:pathLst>
                <a:path extrusionOk="0" h="29493" w="29494">
                  <a:moveTo>
                    <a:pt x="29493" y="0"/>
                  </a:moveTo>
                  <a:cubicBezTo>
                    <a:pt x="13204" y="0"/>
                    <a:pt x="0" y="13204"/>
                    <a:pt x="0" y="29493"/>
                  </a:cubicBezTo>
                  <a:lnTo>
                    <a:pt x="29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 rot="10800000">
              <a:off x="6955741" y="3682396"/>
              <a:ext cx="724004" cy="723979"/>
            </a:xfrm>
            <a:custGeom>
              <a:rect b="b" l="l" r="r" t="t"/>
              <a:pathLst>
                <a:path extrusionOk="0" h="29493" w="29494">
                  <a:moveTo>
                    <a:pt x="29493" y="0"/>
                  </a:moveTo>
                  <a:lnTo>
                    <a:pt x="0" y="29493"/>
                  </a:lnTo>
                  <a:cubicBezTo>
                    <a:pt x="16288" y="29493"/>
                    <a:pt x="29493" y="16288"/>
                    <a:pt x="29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 rot="10800000">
              <a:off x="6218613" y="-37"/>
              <a:ext cx="731368" cy="1462736"/>
            </a:xfrm>
            <a:custGeom>
              <a:rect b="b" l="l" r="r" t="t"/>
              <a:pathLst>
                <a:path extrusionOk="0" h="59588" w="29794">
                  <a:moveTo>
                    <a:pt x="0" y="0"/>
                  </a:moveTo>
                  <a:lnTo>
                    <a:pt x="0" y="59587"/>
                  </a:lnTo>
                  <a:lnTo>
                    <a:pt x="29793" y="59587"/>
                  </a:lnTo>
                  <a:lnTo>
                    <a:pt x="29793" y="29794"/>
                  </a:lnTo>
                  <a:lnTo>
                    <a:pt x="29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 rot="10800000">
              <a:off x="6949923" y="-4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1" y="0"/>
                  </a:moveTo>
                  <a:lnTo>
                    <a:pt x="29794" y="29793"/>
                  </a:lnTo>
                  <a:lnTo>
                    <a:pt x="297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 rot="10800000">
              <a:off x="6949972" y="4626313"/>
              <a:ext cx="731319" cy="517216"/>
            </a:xfrm>
            <a:custGeom>
              <a:rect b="b" l="l" r="r" t="t"/>
              <a:pathLst>
                <a:path extrusionOk="0" h="21070" w="29792">
                  <a:moveTo>
                    <a:pt x="1" y="0"/>
                  </a:moveTo>
                  <a:lnTo>
                    <a:pt x="21065" y="21070"/>
                  </a:lnTo>
                  <a:cubicBezTo>
                    <a:pt x="26458" y="15676"/>
                    <a:pt x="29791" y="8228"/>
                    <a:pt x="297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 rot="10800000">
              <a:off x="6218580" y="731018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 rot="10800000">
              <a:off x="6218580" y="781412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1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 rot="10800000">
              <a:off x="6218580" y="831781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 rot="10800000">
              <a:off x="6218580" y="882174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 rot="10800000">
              <a:off x="6218580" y="932568"/>
              <a:ext cx="1462736" cy="50371"/>
            </a:xfrm>
            <a:custGeom>
              <a:rect b="b" l="l" r="r" t="t"/>
              <a:pathLst>
                <a:path extrusionOk="0" h="2052" w="59588">
                  <a:moveTo>
                    <a:pt x="1" y="0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 rot="10800000">
              <a:off x="6218580" y="982913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 rot="10800000">
              <a:off x="6218580" y="1033307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0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 rot="10800000">
              <a:off x="6218580" y="1083676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 rot="10800000">
              <a:off x="6218580" y="1134070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1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 rot="10800000">
              <a:off x="6218580" y="1184439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 rot="10800000">
              <a:off x="6218580" y="1234833"/>
              <a:ext cx="1462736" cy="50396"/>
            </a:xfrm>
            <a:custGeom>
              <a:rect b="b" l="l" r="r" t="t"/>
              <a:pathLst>
                <a:path extrusionOk="0" h="2053" w="59588">
                  <a:moveTo>
                    <a:pt x="1" y="1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 rot="10800000">
              <a:off x="6218580" y="1285202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1"/>
                  </a:moveTo>
                  <a:lnTo>
                    <a:pt x="1" y="2054"/>
                  </a:lnTo>
                  <a:lnTo>
                    <a:pt x="59587" y="2054"/>
                  </a:lnTo>
                  <a:lnTo>
                    <a:pt x="595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 rot="10800000">
              <a:off x="6218580" y="1335595"/>
              <a:ext cx="1462736" cy="50371"/>
            </a:xfrm>
            <a:custGeom>
              <a:rect b="b" l="l" r="r" t="t"/>
              <a:pathLst>
                <a:path extrusionOk="0" h="2052" w="59588">
                  <a:moveTo>
                    <a:pt x="1" y="0"/>
                  </a:moveTo>
                  <a:lnTo>
                    <a:pt x="1" y="2052"/>
                  </a:lnTo>
                  <a:lnTo>
                    <a:pt x="59587" y="2052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 rot="10800000">
              <a:off x="6218580" y="1385940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 rot="10800000">
              <a:off x="6218580" y="1436334"/>
              <a:ext cx="1462736" cy="50421"/>
            </a:xfrm>
            <a:custGeom>
              <a:rect b="b" l="l" r="r" t="t"/>
              <a:pathLst>
                <a:path extrusionOk="0" h="2054" w="59588">
                  <a:moveTo>
                    <a:pt x="1" y="0"/>
                  </a:moveTo>
                  <a:lnTo>
                    <a:pt x="1" y="2053"/>
                  </a:lnTo>
                  <a:lnTo>
                    <a:pt x="59587" y="2053"/>
                  </a:lnTo>
                  <a:lnTo>
                    <a:pt x="59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 rot="10800000">
              <a:off x="6218613" y="1582"/>
              <a:ext cx="731393" cy="1485345"/>
            </a:xfrm>
            <a:custGeom>
              <a:rect b="b" l="l" r="r" t="t"/>
              <a:pathLst>
                <a:path extrusionOk="0" h="60509" w="29795">
                  <a:moveTo>
                    <a:pt x="29794" y="1"/>
                  </a:moveTo>
                  <a:cubicBezTo>
                    <a:pt x="13340" y="1"/>
                    <a:pt x="0" y="13545"/>
                    <a:pt x="0" y="30254"/>
                  </a:cubicBezTo>
                  <a:cubicBezTo>
                    <a:pt x="1" y="46963"/>
                    <a:pt x="13340" y="60508"/>
                    <a:pt x="29794" y="60508"/>
                  </a:cubicBezTo>
                  <a:lnTo>
                    <a:pt x="29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 rot="10800000">
              <a:off x="6218629" y="363723"/>
              <a:ext cx="374791" cy="761095"/>
            </a:xfrm>
            <a:custGeom>
              <a:rect b="b" l="l" r="r" t="t"/>
              <a:pathLst>
                <a:path extrusionOk="0" h="31005" w="15268">
                  <a:moveTo>
                    <a:pt x="15267" y="1"/>
                  </a:moveTo>
                  <a:cubicBezTo>
                    <a:pt x="6836" y="1"/>
                    <a:pt x="0" y="6941"/>
                    <a:pt x="0" y="15502"/>
                  </a:cubicBezTo>
                  <a:cubicBezTo>
                    <a:pt x="0" y="24064"/>
                    <a:pt x="6836" y="31004"/>
                    <a:pt x="15267" y="31004"/>
                  </a:cubicBezTo>
                  <a:lnTo>
                    <a:pt x="15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 rot="10800000">
              <a:off x="6434002" y="3896411"/>
              <a:ext cx="300731" cy="300731"/>
            </a:xfrm>
            <a:custGeom>
              <a:rect b="b" l="l" r="r" t="t"/>
              <a:pathLst>
                <a:path extrusionOk="0" h="12251" w="12251">
                  <a:moveTo>
                    <a:pt x="6126" y="1"/>
                  </a:moveTo>
                  <a:cubicBezTo>
                    <a:pt x="4502" y="1"/>
                    <a:pt x="2944" y="646"/>
                    <a:pt x="1795" y="1795"/>
                  </a:cubicBezTo>
                  <a:cubicBezTo>
                    <a:pt x="646" y="2944"/>
                    <a:pt x="1" y="4501"/>
                    <a:pt x="1" y="6125"/>
                  </a:cubicBezTo>
                  <a:cubicBezTo>
                    <a:pt x="1" y="7750"/>
                    <a:pt x="646" y="9307"/>
                    <a:pt x="1795" y="10456"/>
                  </a:cubicBezTo>
                  <a:cubicBezTo>
                    <a:pt x="2944" y="11605"/>
                    <a:pt x="4502" y="12250"/>
                    <a:pt x="6126" y="12250"/>
                  </a:cubicBezTo>
                  <a:cubicBezTo>
                    <a:pt x="7750" y="12250"/>
                    <a:pt x="9308" y="11605"/>
                    <a:pt x="10456" y="10456"/>
                  </a:cubicBezTo>
                  <a:cubicBezTo>
                    <a:pt x="11605" y="9307"/>
                    <a:pt x="12250" y="7750"/>
                    <a:pt x="12250" y="6125"/>
                  </a:cubicBezTo>
                  <a:cubicBezTo>
                    <a:pt x="12250" y="4501"/>
                    <a:pt x="11605" y="2944"/>
                    <a:pt x="10456" y="1795"/>
                  </a:cubicBezTo>
                  <a:cubicBezTo>
                    <a:pt x="9308" y="646"/>
                    <a:pt x="7750" y="1"/>
                    <a:pt x="6126" y="1"/>
                  </a:cubicBezTo>
                  <a:close/>
                </a:path>
              </a:pathLst>
            </a:custGeom>
            <a:solidFill>
              <a:srgbClr val="3A8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5704133" y="4628810"/>
              <a:ext cx="297663" cy="297638"/>
            </a:xfrm>
            <a:custGeom>
              <a:rect b="b" l="l" r="r" t="t"/>
              <a:pathLst>
                <a:path extrusionOk="0" h="12125" w="12126">
                  <a:moveTo>
                    <a:pt x="6064" y="0"/>
                  </a:moveTo>
                  <a:cubicBezTo>
                    <a:pt x="2704" y="0"/>
                    <a:pt x="1" y="2704"/>
                    <a:pt x="1" y="6062"/>
                  </a:cubicBezTo>
                  <a:cubicBezTo>
                    <a:pt x="1" y="9422"/>
                    <a:pt x="2704" y="12125"/>
                    <a:pt x="6064" y="12125"/>
                  </a:cubicBezTo>
                  <a:cubicBezTo>
                    <a:pt x="9422" y="12125"/>
                    <a:pt x="12126" y="9422"/>
                    <a:pt x="12126" y="6062"/>
                  </a:cubicBezTo>
                  <a:cubicBezTo>
                    <a:pt x="12126" y="2704"/>
                    <a:pt x="9422" y="0"/>
                    <a:pt x="60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5487290" y="2217986"/>
              <a:ext cx="731393" cy="731368"/>
            </a:xfrm>
            <a:custGeom>
              <a:rect b="b" l="l" r="r" t="t"/>
              <a:pathLst>
                <a:path extrusionOk="0" h="29794" w="29795">
                  <a:moveTo>
                    <a:pt x="14898" y="1"/>
                  </a:moveTo>
                  <a:cubicBezTo>
                    <a:pt x="6671" y="1"/>
                    <a:pt x="1" y="6670"/>
                    <a:pt x="0" y="14897"/>
                  </a:cubicBezTo>
                  <a:cubicBezTo>
                    <a:pt x="0" y="23125"/>
                    <a:pt x="6670" y="29794"/>
                    <a:pt x="14897" y="29794"/>
                  </a:cubicBezTo>
                  <a:cubicBezTo>
                    <a:pt x="23124" y="29794"/>
                    <a:pt x="29794" y="23125"/>
                    <a:pt x="29794" y="14897"/>
                  </a:cubicBezTo>
                  <a:lnTo>
                    <a:pt x="297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5487315" y="4046299"/>
              <a:ext cx="365684" cy="365684"/>
            </a:xfrm>
            <a:custGeom>
              <a:rect b="b" l="l" r="r" t="t"/>
              <a:pathLst>
                <a:path extrusionOk="0" h="14897" w="14897">
                  <a:moveTo>
                    <a:pt x="0" y="0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5852958" y="3680631"/>
              <a:ext cx="365709" cy="731368"/>
            </a:xfrm>
            <a:custGeom>
              <a:rect b="b" l="l" r="r" t="t"/>
              <a:pathLst>
                <a:path extrusionOk="0" h="29794" w="14898">
                  <a:moveTo>
                    <a:pt x="1" y="1"/>
                  </a:moveTo>
                  <a:lnTo>
                    <a:pt x="1" y="14897"/>
                  </a:lnTo>
                  <a:lnTo>
                    <a:pt x="1" y="29794"/>
                  </a:lnTo>
                  <a:lnTo>
                    <a:pt x="14897" y="29794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5487315" y="3680607"/>
              <a:ext cx="365684" cy="365733"/>
            </a:xfrm>
            <a:custGeom>
              <a:rect b="b" l="l" r="r" t="t"/>
              <a:pathLst>
                <a:path extrusionOk="0" h="14899" w="14897">
                  <a:moveTo>
                    <a:pt x="0" y="1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5487315" y="2949296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1"/>
                  </a:moveTo>
                  <a:lnTo>
                    <a:pt x="0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5487315" y="3314964"/>
              <a:ext cx="365684" cy="365709"/>
            </a:xfrm>
            <a:custGeom>
              <a:rect b="b" l="l" r="r" t="t"/>
              <a:pathLst>
                <a:path extrusionOk="0" h="14898" w="14897">
                  <a:moveTo>
                    <a:pt x="14897" y="0"/>
                  </a:moveTo>
                  <a:lnTo>
                    <a:pt x="0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5846723" y="2949296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D1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5846723" y="3314964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5487315" y="1486675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29793" y="0"/>
                  </a:moveTo>
                  <a:lnTo>
                    <a:pt x="0" y="29794"/>
                  </a:lnTo>
                  <a:lnTo>
                    <a:pt x="29793" y="29794"/>
                  </a:lnTo>
                  <a:lnTo>
                    <a:pt x="297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5657937" y="1657322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5890" y="1"/>
                  </a:moveTo>
                  <a:lnTo>
                    <a:pt x="1" y="15889"/>
                  </a:lnTo>
                  <a:lnTo>
                    <a:pt x="15890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5657937" y="1657322"/>
              <a:ext cx="390060" cy="390060"/>
            </a:xfrm>
            <a:custGeom>
              <a:rect b="b" l="l" r="r" t="t"/>
              <a:pathLst>
                <a:path extrusionOk="0" h="15890" w="15890">
                  <a:moveTo>
                    <a:pt x="1" y="1"/>
                  </a:moveTo>
                  <a:lnTo>
                    <a:pt x="1" y="15889"/>
                  </a:lnTo>
                  <a:lnTo>
                    <a:pt x="158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5702562" y="2433061"/>
              <a:ext cx="300731" cy="300731"/>
            </a:xfrm>
            <a:custGeom>
              <a:rect b="b" l="l" r="r" t="t"/>
              <a:pathLst>
                <a:path extrusionOk="0" h="12251" w="12251">
                  <a:moveTo>
                    <a:pt x="6126" y="1"/>
                  </a:moveTo>
                  <a:cubicBezTo>
                    <a:pt x="4502" y="1"/>
                    <a:pt x="2944" y="646"/>
                    <a:pt x="1795" y="1795"/>
                  </a:cubicBezTo>
                  <a:cubicBezTo>
                    <a:pt x="646" y="2944"/>
                    <a:pt x="1" y="4501"/>
                    <a:pt x="1" y="6125"/>
                  </a:cubicBezTo>
                  <a:cubicBezTo>
                    <a:pt x="1" y="7750"/>
                    <a:pt x="646" y="9307"/>
                    <a:pt x="1795" y="10456"/>
                  </a:cubicBezTo>
                  <a:cubicBezTo>
                    <a:pt x="2944" y="11605"/>
                    <a:pt x="4502" y="12250"/>
                    <a:pt x="6126" y="12250"/>
                  </a:cubicBezTo>
                  <a:cubicBezTo>
                    <a:pt x="7750" y="12250"/>
                    <a:pt x="9308" y="11605"/>
                    <a:pt x="10456" y="10456"/>
                  </a:cubicBezTo>
                  <a:cubicBezTo>
                    <a:pt x="11605" y="9307"/>
                    <a:pt x="12250" y="7750"/>
                    <a:pt x="12250" y="6125"/>
                  </a:cubicBezTo>
                  <a:cubicBezTo>
                    <a:pt x="12250" y="4501"/>
                    <a:pt x="11605" y="2944"/>
                    <a:pt x="10456" y="1795"/>
                  </a:cubicBezTo>
                  <a:cubicBezTo>
                    <a:pt x="9308" y="646"/>
                    <a:pt x="7750" y="1"/>
                    <a:pt x="6126" y="1"/>
                  </a:cubicBezTo>
                  <a:close/>
                </a:path>
              </a:pathLst>
            </a:custGeom>
            <a:solidFill>
              <a:srgbClr val="3A87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 rot="10800000">
              <a:off x="5487173" y="24029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" y="1"/>
                  </a:moveTo>
                  <a:lnTo>
                    <a:pt x="1" y="29794"/>
                  </a:lnTo>
                  <a:lnTo>
                    <a:pt x="29793" y="29794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 rot="10800000">
              <a:off x="5487173" y="755339"/>
              <a:ext cx="731368" cy="731393"/>
            </a:xfrm>
            <a:custGeom>
              <a:rect b="b" l="l" r="r" t="t"/>
              <a:pathLst>
                <a:path extrusionOk="0" h="29795" w="29794">
                  <a:moveTo>
                    <a:pt x="1" y="1"/>
                  </a:moveTo>
                  <a:lnTo>
                    <a:pt x="1" y="29795"/>
                  </a:lnTo>
                  <a:lnTo>
                    <a:pt x="29793" y="29795"/>
                  </a:lnTo>
                  <a:lnTo>
                    <a:pt x="297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 rot="10800000">
              <a:off x="5487173" y="24029"/>
              <a:ext cx="731368" cy="731368"/>
            </a:xfrm>
            <a:custGeom>
              <a:rect b="b" l="l" r="r" t="t"/>
              <a:pathLst>
                <a:path extrusionOk="0" h="29794" w="29794">
                  <a:moveTo>
                    <a:pt x="14897" y="1"/>
                  </a:moveTo>
                  <a:cubicBezTo>
                    <a:pt x="6670" y="1"/>
                    <a:pt x="1" y="6670"/>
                    <a:pt x="1" y="14897"/>
                  </a:cubicBezTo>
                  <a:cubicBezTo>
                    <a:pt x="1" y="23124"/>
                    <a:pt x="6670" y="29794"/>
                    <a:pt x="14897" y="29794"/>
                  </a:cubicBezTo>
                  <a:cubicBezTo>
                    <a:pt x="23125" y="29794"/>
                    <a:pt x="29793" y="23124"/>
                    <a:pt x="29793" y="14897"/>
                  </a:cubicBezTo>
                  <a:cubicBezTo>
                    <a:pt x="29793" y="6670"/>
                    <a:pt x="23124" y="1"/>
                    <a:pt x="1489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 rot="10800000">
              <a:off x="5696352" y="233208"/>
              <a:ext cx="313005" cy="313030"/>
            </a:xfrm>
            <a:custGeom>
              <a:rect b="b" l="l" r="r" t="t"/>
              <a:pathLst>
                <a:path extrusionOk="0" h="12752" w="12751">
                  <a:moveTo>
                    <a:pt x="6375" y="0"/>
                  </a:moveTo>
                  <a:cubicBezTo>
                    <a:pt x="2855" y="0"/>
                    <a:pt x="0" y="2855"/>
                    <a:pt x="0" y="6376"/>
                  </a:cubicBezTo>
                  <a:cubicBezTo>
                    <a:pt x="0" y="9898"/>
                    <a:pt x="2855" y="12751"/>
                    <a:pt x="6375" y="12751"/>
                  </a:cubicBezTo>
                  <a:cubicBezTo>
                    <a:pt x="9896" y="12751"/>
                    <a:pt x="12751" y="9897"/>
                    <a:pt x="12751" y="6376"/>
                  </a:cubicBezTo>
                  <a:cubicBezTo>
                    <a:pt x="12751" y="2855"/>
                    <a:pt x="9896" y="0"/>
                    <a:pt x="6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 rot="10800000">
              <a:off x="5487189" y="755356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0"/>
                  </a:moveTo>
                  <a:lnTo>
                    <a:pt x="1" y="14898"/>
                  </a:lnTo>
                  <a:lnTo>
                    <a:pt x="14897" y="14898"/>
                  </a:lnTo>
                  <a:lnTo>
                    <a:pt x="148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 rot="10800000">
              <a:off x="5487189" y="1121024"/>
              <a:ext cx="365709" cy="365709"/>
            </a:xfrm>
            <a:custGeom>
              <a:rect b="b" l="l" r="r" t="t"/>
              <a:pathLst>
                <a:path extrusionOk="0" h="14898" w="14898">
                  <a:moveTo>
                    <a:pt x="1" y="1"/>
                  </a:moveTo>
                  <a:lnTo>
                    <a:pt x="1" y="14897"/>
                  </a:lnTo>
                  <a:lnTo>
                    <a:pt x="14897" y="14897"/>
                  </a:lnTo>
                  <a:lnTo>
                    <a:pt x="148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rps 1">
  <p:cSld name="TITLE_AND_BODY_2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2" name="Google Shape;382;p36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xygen"/>
              <a:buChar char="●"/>
              <a:defRPr sz="1400"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●"/>
              <a:defRPr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Oxygen"/>
              <a:buChar char="○"/>
              <a:defRPr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Oxygen"/>
              <a:buChar char="■"/>
              <a:defRPr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ctrTitle"/>
          </p:nvPr>
        </p:nvSpPr>
        <p:spPr>
          <a:xfrm>
            <a:off x="1039950" y="83695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500">
                <a:solidFill>
                  <a:srgbClr val="0B5394"/>
                </a:solidFill>
              </a:rPr>
              <a:t>Projet </a:t>
            </a:r>
            <a:endParaRPr sz="55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5500">
                <a:solidFill>
                  <a:srgbClr val="0B5394"/>
                </a:solidFill>
              </a:rPr>
              <a:t>Best Beautiful Team</a:t>
            </a:r>
            <a:endParaRPr sz="5500">
              <a:solidFill>
                <a:srgbClr val="0B5394"/>
              </a:solidFill>
            </a:endParaRPr>
          </a:p>
        </p:txBody>
      </p:sp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1039950" y="3048025"/>
            <a:ext cx="70641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i="1" lang="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 matin, nous étions de parfaits inconnus les uns pour les autres désormais nous faisons partie du même groupe, le </a:t>
            </a:r>
            <a:r>
              <a:rPr b="1" i="1" lang="f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GRAZZ”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0" y="4128300"/>
            <a:ext cx="3737380" cy="6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8"/>
          <p:cNvSpPr txBox="1"/>
          <p:nvPr>
            <p:ph type="title"/>
          </p:nvPr>
        </p:nvSpPr>
        <p:spPr>
          <a:xfrm>
            <a:off x="713250" y="286925"/>
            <a:ext cx="7717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 u="sng">
                <a:solidFill>
                  <a:srgbClr val="FF0000"/>
                </a:solidFill>
              </a:rPr>
              <a:t>ZAMOURI Hassine</a:t>
            </a:r>
            <a:endParaRPr b="1" sz="2400" u="sng">
              <a:solidFill>
                <a:srgbClr val="FF0000"/>
              </a:solidFill>
            </a:endParaRPr>
          </a:p>
        </p:txBody>
      </p:sp>
      <p:pic>
        <p:nvPicPr>
          <p:cNvPr id="395" name="Google Shape;3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775" y="1308600"/>
            <a:ext cx="1663500" cy="286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38"/>
          <p:cNvCxnSpPr>
            <a:stCxn id="397" idx="1"/>
            <a:endCxn id="397" idx="1"/>
          </p:cNvCxnSpPr>
          <p:nvPr/>
        </p:nvCxnSpPr>
        <p:spPr>
          <a:xfrm>
            <a:off x="2606700" y="14485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38"/>
          <p:cNvCxnSpPr/>
          <p:nvPr/>
        </p:nvCxnSpPr>
        <p:spPr>
          <a:xfrm>
            <a:off x="-77100" y="859625"/>
            <a:ext cx="9298200" cy="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38"/>
          <p:cNvSpPr/>
          <p:nvPr/>
        </p:nvSpPr>
        <p:spPr>
          <a:xfrm>
            <a:off x="6234875" y="1048650"/>
            <a:ext cx="2217300" cy="3417000"/>
          </a:xfrm>
          <a:prstGeom prst="frame">
            <a:avLst>
              <a:gd fmla="val 12500" name="adj1"/>
            </a:avLst>
          </a:prstGeom>
          <a:solidFill>
            <a:srgbClr val="FFE599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"/>
          <p:cNvSpPr/>
          <p:nvPr/>
        </p:nvSpPr>
        <p:spPr>
          <a:xfrm>
            <a:off x="359550" y="1178688"/>
            <a:ext cx="5243400" cy="3156900"/>
          </a:xfrm>
          <a:prstGeom prst="roundRect">
            <a:avLst>
              <a:gd fmla="val 16667" name="adj"/>
            </a:avLst>
          </a:prstGeom>
          <a:noFill/>
          <a:ln cap="flat" cmpd="dbl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Je m’appelle Hassine, j’ai 20 ans.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Je suis d’origine tunisienne et je vis actuellement sur Marseille avec mes parents, 2 soeurs et un frère.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latin typeface="Montserrat"/>
                <a:ea typeface="Montserrat"/>
                <a:cs typeface="Montserrat"/>
                <a:sym typeface="Montserrat"/>
              </a:rPr>
              <a:t>Je suis passionné de musique, de sorties, de jeux vidéos et de football, sport que je pratique, d’ailleurs.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50" y="359675"/>
            <a:ext cx="1813101" cy="172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" y="2080419"/>
            <a:ext cx="4724727" cy="292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9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8375" y="2043425"/>
            <a:ext cx="4533321" cy="30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9"/>
          <p:cNvSpPr txBox="1"/>
          <p:nvPr/>
        </p:nvSpPr>
        <p:spPr>
          <a:xfrm>
            <a:off x="1997125" y="567350"/>
            <a:ext cx="5985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latin typeface="Pacifico"/>
                <a:ea typeface="Pacifico"/>
                <a:cs typeface="Pacifico"/>
                <a:sym typeface="Pacifico"/>
              </a:rPr>
              <a:t>Rachedi Khellaf</a:t>
            </a:r>
            <a:endParaRPr b="1" sz="2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800">
                <a:latin typeface="Pacifico"/>
                <a:ea typeface="Pacifico"/>
                <a:cs typeface="Pacifico"/>
                <a:sym typeface="Pacifico"/>
              </a:rPr>
              <a:t> 26 ans</a:t>
            </a:r>
            <a:endParaRPr b="1" sz="2800"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Tony Guillot </a:t>
            </a:r>
            <a:endParaRPr/>
          </a:p>
        </p:txBody>
      </p:sp>
      <p:sp>
        <p:nvSpPr>
          <p:cNvPr id="414" name="Google Shape;414;p40"/>
          <p:cNvSpPr txBox="1"/>
          <p:nvPr>
            <p:ph idx="1" type="subTitle"/>
          </p:nvPr>
        </p:nvSpPr>
        <p:spPr>
          <a:xfrm>
            <a:off x="835000" y="1260525"/>
            <a:ext cx="3908100" cy="14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23 ans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2400"/>
              <a:t>Marseille</a:t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fr" sz="2400"/>
              <a:t> 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1050" y="1260525"/>
            <a:ext cx="3760901" cy="322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0" y="1393650"/>
            <a:ext cx="310900" cy="3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100" y="1842475"/>
            <a:ext cx="310900" cy="3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0"/>
          <p:cNvSpPr txBox="1"/>
          <p:nvPr/>
        </p:nvSpPr>
        <p:spPr>
          <a:xfrm>
            <a:off x="109700" y="3583375"/>
            <a:ext cx="46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109700" y="2359375"/>
            <a:ext cx="4462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Je viens d’Avignon, j’habite à marseille depuis deux ans.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Je suis 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passionné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 par tout 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ce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 qui touche à 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l'audiovisuel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, les nouvelles technologies.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J’aime toute forme d’art, que soit la Bande dessiné, le jeux vidéo la musique et en </a:t>
            </a:r>
            <a:r>
              <a:rPr lang="fr" sz="1600">
                <a:latin typeface="Montserrat"/>
                <a:ea typeface="Montserrat"/>
                <a:cs typeface="Montserrat"/>
                <a:sym typeface="Montserrat"/>
              </a:rPr>
              <a:t>particulier le cinéma ou j’y passe pas mal de mon temps libre. 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ZIDI Mohamed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25 ans</a:t>
            </a:r>
            <a:endParaRPr/>
          </a:p>
        </p:txBody>
      </p:sp>
      <p:sp>
        <p:nvSpPr>
          <p:cNvPr id="425" name="Google Shape;425;p41"/>
          <p:cNvSpPr txBox="1"/>
          <p:nvPr>
            <p:ph idx="1" type="subTitle"/>
          </p:nvPr>
        </p:nvSpPr>
        <p:spPr>
          <a:xfrm>
            <a:off x="1098475" y="3019410"/>
            <a:ext cx="3013500" cy="14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Marseillais depuis ma naissance je ne </a:t>
            </a:r>
            <a:r>
              <a:rPr lang="fr"/>
              <a:t>possède</a:t>
            </a:r>
            <a:r>
              <a:rPr lang="fr"/>
              <a:t> pas la fameuse “tchatche” du sud, assez sportif je suis du genre à passer pas mal de temps à la salle de sport.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675" y="281288"/>
            <a:ext cx="2459524" cy="458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42"/>
          <p:cNvGrpSpPr/>
          <p:nvPr/>
        </p:nvGrpSpPr>
        <p:grpSpPr>
          <a:xfrm>
            <a:off x="152400" y="152400"/>
            <a:ext cx="8820150" cy="4631050"/>
            <a:chOff x="152400" y="152400"/>
            <a:chExt cx="8820150" cy="4631050"/>
          </a:xfrm>
        </p:grpSpPr>
        <p:sp>
          <p:nvSpPr>
            <p:cNvPr id="432" name="Google Shape;432;p42"/>
            <p:cNvSpPr txBox="1"/>
            <p:nvPr/>
          </p:nvSpPr>
          <p:spPr>
            <a:xfrm>
              <a:off x="714350" y="4124800"/>
              <a:ext cx="6214200" cy="5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434343"/>
                </a:solidFill>
                <a:latin typeface="Catamaran ExtraLight"/>
                <a:ea typeface="Catamaran ExtraLight"/>
                <a:cs typeface="Catamaran ExtraLight"/>
                <a:sym typeface="Catamaran ExtraLight"/>
              </a:endParaRPr>
            </a:p>
          </p:txBody>
        </p:sp>
        <p:sp>
          <p:nvSpPr>
            <p:cNvPr id="433" name="Google Shape;433;p42"/>
            <p:cNvSpPr/>
            <p:nvPr/>
          </p:nvSpPr>
          <p:spPr>
            <a:xfrm>
              <a:off x="3484350" y="1254600"/>
              <a:ext cx="2175300" cy="2634300"/>
            </a:xfrm>
            <a:prstGeom prst="bevel">
              <a:avLst>
                <a:gd fmla="val 12500" name="adj"/>
              </a:avLst>
            </a:prstGeom>
            <a:solidFill>
              <a:srgbClr val="D9D9D9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2"/>
            <p:cNvSpPr/>
            <p:nvPr/>
          </p:nvSpPr>
          <p:spPr>
            <a:xfrm>
              <a:off x="398875" y="396475"/>
              <a:ext cx="2346600" cy="792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Vidaloka"/>
                  <a:ea typeface="Vidaloka"/>
                  <a:cs typeface="Vidaloka"/>
                  <a:sym typeface="Vidaloka"/>
                </a:rPr>
                <a:t>     </a:t>
              </a:r>
              <a:r>
                <a:rPr lang="fr">
                  <a:solidFill>
                    <a:srgbClr val="3D85C6"/>
                  </a:solidFill>
                  <a:latin typeface="Vidaloka"/>
                  <a:ea typeface="Vidaloka"/>
                  <a:cs typeface="Vidaloka"/>
                  <a:sym typeface="Vidaloka"/>
                </a:rPr>
                <a:t>Nom: ABDUL RAUF</a:t>
              </a:r>
              <a:endParaRPr>
                <a:solidFill>
                  <a:srgbClr val="3D85C6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35" name="Google Shape;435;p42"/>
            <p:cNvSpPr/>
            <p:nvPr/>
          </p:nvSpPr>
          <p:spPr>
            <a:xfrm>
              <a:off x="398875" y="3990550"/>
              <a:ext cx="2346600" cy="792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Vidaloka"/>
                  <a:ea typeface="Vidaloka"/>
                  <a:cs typeface="Vidaloka"/>
                  <a:sym typeface="Vidaloka"/>
                </a:rPr>
                <a:t>           </a:t>
              </a:r>
              <a:r>
                <a:rPr lang="fr">
                  <a:solidFill>
                    <a:srgbClr val="A64D79"/>
                  </a:solidFill>
                  <a:latin typeface="Vidaloka"/>
                  <a:ea typeface="Vidaloka"/>
                  <a:cs typeface="Vidaloka"/>
                  <a:sym typeface="Vidaloka"/>
                </a:rPr>
                <a:t> Age : 20 ans</a:t>
              </a:r>
              <a:endParaRPr>
                <a:solidFill>
                  <a:srgbClr val="A64D79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6350825" y="396475"/>
              <a:ext cx="2346600" cy="792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latin typeface="Vidaloka"/>
                  <a:ea typeface="Vidaloka"/>
                  <a:cs typeface="Vidaloka"/>
                  <a:sym typeface="Vidaloka"/>
                </a:rPr>
                <a:t>        </a:t>
              </a:r>
              <a:r>
                <a:rPr lang="fr">
                  <a:solidFill>
                    <a:srgbClr val="BF9000"/>
                  </a:solidFill>
                  <a:latin typeface="Vidaloka"/>
                  <a:ea typeface="Vidaloka"/>
                  <a:cs typeface="Vidaloka"/>
                  <a:sym typeface="Vidaloka"/>
                </a:rPr>
                <a:t> Prénom : Roehan</a:t>
              </a:r>
              <a:endParaRPr>
                <a:solidFill>
                  <a:srgbClr val="BF9000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6350825" y="3990550"/>
              <a:ext cx="2346600" cy="7929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chemeClr val="dk1"/>
                  </a:solidFill>
                  <a:latin typeface="Vidaloka"/>
                  <a:ea typeface="Vidaloka"/>
                  <a:cs typeface="Vidaloka"/>
                  <a:sym typeface="Vidaloka"/>
                </a:rPr>
                <a:t>Domicile: 13014  Marseille </a:t>
              </a:r>
              <a:r>
                <a:rPr lang="fr">
                  <a:solidFill>
                    <a:schemeClr val="dk1"/>
                  </a:solidFill>
                  <a:latin typeface="Vidaloka"/>
                  <a:ea typeface="Vidaloka"/>
                  <a:cs typeface="Vidaloka"/>
                  <a:sym typeface="Vidaloka"/>
                </a:rPr>
                <a:t>   avec la Famille ( Parents + 1 </a:t>
              </a:r>
              <a:r>
                <a:rPr lang="fr">
                  <a:solidFill>
                    <a:schemeClr val="dk1"/>
                  </a:solidFill>
                  <a:latin typeface="Vidaloka"/>
                  <a:ea typeface="Vidaloka"/>
                  <a:cs typeface="Vidaloka"/>
                  <a:sym typeface="Vidaloka"/>
                </a:rPr>
                <a:t>frère + </a:t>
              </a:r>
              <a:r>
                <a:rPr lang="fr">
                  <a:solidFill>
                    <a:schemeClr val="dk1"/>
                  </a:solidFill>
                  <a:latin typeface="Vidaloka"/>
                  <a:ea typeface="Vidaloka"/>
                  <a:cs typeface="Vidaloka"/>
                  <a:sym typeface="Vidaloka"/>
                </a:rPr>
                <a:t>3 soeurs)</a:t>
              </a:r>
              <a:endPara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cxnSp>
          <p:nvCxnSpPr>
            <p:cNvPr id="438" name="Google Shape;438;p42"/>
            <p:cNvCxnSpPr>
              <a:endCxn id="436" idx="1"/>
            </p:cNvCxnSpPr>
            <p:nvPr/>
          </p:nvCxnSpPr>
          <p:spPr>
            <a:xfrm>
              <a:off x="2745425" y="792925"/>
              <a:ext cx="3605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42"/>
            <p:cNvCxnSpPr>
              <a:endCxn id="437" idx="0"/>
            </p:cNvCxnSpPr>
            <p:nvPr/>
          </p:nvCxnSpPr>
          <p:spPr>
            <a:xfrm>
              <a:off x="7524125" y="1189450"/>
              <a:ext cx="0" cy="2801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42"/>
            <p:cNvCxnSpPr>
              <a:stCxn id="434" idx="2"/>
              <a:endCxn id="435" idx="0"/>
            </p:cNvCxnSpPr>
            <p:nvPr/>
          </p:nvCxnSpPr>
          <p:spPr>
            <a:xfrm>
              <a:off x="1572175" y="1189375"/>
              <a:ext cx="0" cy="280110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p42"/>
            <p:cNvCxnSpPr>
              <a:endCxn id="437" idx="1"/>
            </p:cNvCxnSpPr>
            <p:nvPr/>
          </p:nvCxnSpPr>
          <p:spPr>
            <a:xfrm>
              <a:off x="2745425" y="4387000"/>
              <a:ext cx="3605400" cy="0"/>
            </a:xfrm>
            <a:prstGeom prst="straightConnector1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42" name="Google Shape;442;p42"/>
            <p:cNvSpPr/>
            <p:nvPr/>
          </p:nvSpPr>
          <p:spPr>
            <a:xfrm>
              <a:off x="1619825" y="2787212"/>
              <a:ext cx="1731132" cy="933120"/>
            </a:xfrm>
            <a:prstGeom prst="cloud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solidFill>
                    <a:srgbClr val="FF00FF"/>
                  </a:solidFill>
                  <a:latin typeface="Vidaloka"/>
                  <a:ea typeface="Vidaloka"/>
                  <a:cs typeface="Vidaloka"/>
                  <a:sym typeface="Vidaloka"/>
                </a:rPr>
                <a:t>-  Animé</a:t>
              </a:r>
              <a:endParaRPr sz="1300">
                <a:solidFill>
                  <a:srgbClr val="FF00FF"/>
                </a:solidFill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solidFill>
                    <a:srgbClr val="FF00FF"/>
                  </a:solidFill>
                  <a:latin typeface="Vidaloka"/>
                  <a:ea typeface="Vidaloka"/>
                  <a:cs typeface="Vidaloka"/>
                  <a:sym typeface="Vidaloka"/>
                </a:rPr>
                <a:t>-  Badminton</a:t>
              </a:r>
              <a:endParaRPr sz="1300">
                <a:solidFill>
                  <a:srgbClr val="FF00FF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43" name="Google Shape;443;p42"/>
            <p:cNvSpPr/>
            <p:nvPr/>
          </p:nvSpPr>
          <p:spPr>
            <a:xfrm>
              <a:off x="1662700" y="1507575"/>
              <a:ext cx="1731132" cy="850608"/>
            </a:xfrm>
            <a:prstGeom prst="cloud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Vidaloka"/>
                  <a:ea typeface="Vidaloka"/>
                  <a:cs typeface="Vidaloka"/>
                  <a:sym typeface="Vidaloka"/>
                </a:rPr>
                <a:t> </a:t>
              </a:r>
              <a:r>
                <a:rPr lang="fr" sz="1300">
                  <a:solidFill>
                    <a:srgbClr val="F6B26B"/>
                  </a:solidFill>
                  <a:latin typeface="Vidaloka"/>
                  <a:ea typeface="Vidaloka"/>
                  <a:cs typeface="Vidaloka"/>
                  <a:sym typeface="Vidaloka"/>
                </a:rPr>
                <a:t> </a:t>
              </a:r>
              <a:r>
                <a:rPr lang="fr" sz="1300">
                  <a:solidFill>
                    <a:srgbClr val="E69138"/>
                  </a:solidFill>
                  <a:latin typeface="Vidaloka"/>
                  <a:ea typeface="Vidaloka"/>
                  <a:cs typeface="Vidaloka"/>
                  <a:sym typeface="Vidaloka"/>
                </a:rPr>
                <a:t>Nigériane</a:t>
              </a:r>
              <a:endParaRPr sz="1300">
                <a:solidFill>
                  <a:srgbClr val="E69138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44" name="Google Shape;444;p42"/>
            <p:cNvSpPr/>
            <p:nvPr/>
          </p:nvSpPr>
          <p:spPr>
            <a:xfrm>
              <a:off x="171450" y="1622075"/>
              <a:ext cx="1192200" cy="6216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solidFill>
                    <a:srgbClr val="E69138"/>
                  </a:solidFill>
                  <a:latin typeface="Vidaloka"/>
                  <a:ea typeface="Vidaloka"/>
                  <a:cs typeface="Vidaloka"/>
                  <a:sym typeface="Vidaloka"/>
                </a:rPr>
                <a:t>Nationalité :</a:t>
              </a:r>
              <a:endParaRPr>
                <a:solidFill>
                  <a:srgbClr val="E69138"/>
                </a:solidFill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45" name="Google Shape;445;p42"/>
            <p:cNvSpPr/>
            <p:nvPr/>
          </p:nvSpPr>
          <p:spPr>
            <a:xfrm>
              <a:off x="171450" y="2942963"/>
              <a:ext cx="1192200" cy="6216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solidFill>
                    <a:srgbClr val="FF00FF"/>
                  </a:solidFill>
                  <a:latin typeface="Vidaloka"/>
                  <a:ea typeface="Vidaloka"/>
                  <a:cs typeface="Vidaloka"/>
                  <a:sym typeface="Vidaloka"/>
                </a:rPr>
                <a:t>Loisir :</a:t>
              </a:r>
              <a:endParaRPr>
                <a:solidFill>
                  <a:srgbClr val="FF00FF"/>
                </a:solidFill>
              </a:endParaRPr>
            </a:p>
          </p:txBody>
        </p:sp>
        <p:sp>
          <p:nvSpPr>
            <p:cNvPr id="446" name="Google Shape;446;p42"/>
            <p:cNvSpPr txBox="1"/>
            <p:nvPr/>
          </p:nvSpPr>
          <p:spPr>
            <a:xfrm>
              <a:off x="152400" y="152400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2"/>
            <p:cNvSpPr/>
            <p:nvPr/>
          </p:nvSpPr>
          <p:spPr>
            <a:xfrm>
              <a:off x="7780350" y="1621075"/>
              <a:ext cx="1192200" cy="6216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solidFill>
                    <a:srgbClr val="0000FF"/>
                  </a:solidFill>
                  <a:latin typeface="Vidaloka"/>
                  <a:ea typeface="Vidaloka"/>
                  <a:cs typeface="Vidaloka"/>
                  <a:sym typeface="Vidaloka"/>
                </a:rPr>
                <a:t>Licence droit (2020-2021)</a:t>
              </a:r>
              <a:endParaRPr sz="1300">
                <a:solidFill>
                  <a:srgbClr val="0000FF"/>
                </a:solidFill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2"/>
            <p:cNvSpPr/>
            <p:nvPr/>
          </p:nvSpPr>
          <p:spPr>
            <a:xfrm>
              <a:off x="7780350" y="2942963"/>
              <a:ext cx="1192200" cy="621600"/>
            </a:xfrm>
            <a:prstGeom prst="round2DiagRect">
              <a:avLst>
                <a:gd fmla="val 16667" name="adj1"/>
                <a:gd fmla="val 0" name="adj2"/>
              </a:avLst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Vidaloka"/>
                  <a:ea typeface="Vidaloka"/>
                  <a:cs typeface="Vidaloka"/>
                  <a:sym typeface="Vidaloka"/>
                </a:rPr>
                <a:t> </a:t>
              </a:r>
              <a:r>
                <a:rPr lang="fr" sz="1300">
                  <a:solidFill>
                    <a:srgbClr val="85200C"/>
                  </a:solidFill>
                  <a:latin typeface="Vidaloka"/>
                  <a:ea typeface="Vidaloka"/>
                  <a:cs typeface="Vidaloka"/>
                  <a:sym typeface="Vidaloka"/>
                </a:rPr>
                <a:t>   Security    School</a:t>
              </a:r>
              <a:endParaRPr sz="1300">
                <a:solidFill>
                  <a:srgbClr val="85200C"/>
                </a:solidFill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 u="sng"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49" name="Google Shape;449;p42"/>
            <p:cNvSpPr/>
            <p:nvPr/>
          </p:nvSpPr>
          <p:spPr>
            <a:xfrm>
              <a:off x="5726325" y="1506575"/>
              <a:ext cx="1731132" cy="850608"/>
            </a:xfrm>
            <a:prstGeom prst="cloud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Vidaloka"/>
                  <a:ea typeface="Vidaloka"/>
                  <a:cs typeface="Vidaloka"/>
                  <a:sym typeface="Vidaloka"/>
                </a:rPr>
                <a:t>        </a:t>
              </a:r>
              <a:r>
                <a:rPr lang="fr" sz="1300">
                  <a:solidFill>
                    <a:srgbClr val="0000FF"/>
                  </a:solidFill>
                  <a:latin typeface="Vidaloka"/>
                  <a:ea typeface="Vidaloka"/>
                  <a:cs typeface="Vidaloka"/>
                  <a:sym typeface="Vidaloka"/>
                </a:rPr>
                <a:t>  Cursus scolaire :</a:t>
              </a:r>
              <a:endParaRPr>
                <a:solidFill>
                  <a:srgbClr val="0000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</p:txBody>
        </p:sp>
        <p:sp>
          <p:nvSpPr>
            <p:cNvPr id="450" name="Google Shape;450;p42"/>
            <p:cNvSpPr/>
            <p:nvPr/>
          </p:nvSpPr>
          <p:spPr>
            <a:xfrm>
              <a:off x="5726325" y="2815675"/>
              <a:ext cx="1731132" cy="850608"/>
            </a:xfrm>
            <a:prstGeom prst="cloud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>
                  <a:latin typeface="Vidaloka"/>
                  <a:ea typeface="Vidaloka"/>
                  <a:cs typeface="Vidaloka"/>
                  <a:sym typeface="Vidaloka"/>
                </a:rPr>
                <a:t>         </a:t>
              </a:r>
              <a:r>
                <a:rPr lang="fr" sz="1300">
                  <a:solidFill>
                    <a:srgbClr val="85200C"/>
                  </a:solidFill>
                  <a:latin typeface="Vidaloka"/>
                  <a:ea typeface="Vidaloka"/>
                  <a:cs typeface="Vidaloka"/>
                  <a:sym typeface="Vidaloka"/>
                </a:rPr>
                <a:t> Cursus          envisagé : </a:t>
              </a:r>
              <a:endParaRPr sz="1300">
                <a:solidFill>
                  <a:srgbClr val="85200C"/>
                </a:solidFill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Vidaloka"/>
                <a:ea typeface="Vidaloka"/>
                <a:cs typeface="Vidaloka"/>
                <a:sym typeface="Vidaloka"/>
              </a:endParaRPr>
            </a:p>
          </p:txBody>
        </p:sp>
      </p:grpSp>
      <p:pic>
        <p:nvPicPr>
          <p:cNvPr id="451" name="Google Shape;45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225" y="1484113"/>
            <a:ext cx="1714500" cy="21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type="title"/>
          </p:nvPr>
        </p:nvSpPr>
        <p:spPr>
          <a:xfrm>
            <a:off x="426900" y="1335513"/>
            <a:ext cx="3714900" cy="6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Alexandre</a:t>
            </a:r>
            <a:endParaRPr/>
          </a:p>
        </p:txBody>
      </p:sp>
      <p:sp>
        <p:nvSpPr>
          <p:cNvPr id="457" name="Google Shape;457;p43"/>
          <p:cNvSpPr txBox="1"/>
          <p:nvPr>
            <p:ph idx="2" type="title"/>
          </p:nvPr>
        </p:nvSpPr>
        <p:spPr>
          <a:xfrm>
            <a:off x="130625" y="357225"/>
            <a:ext cx="45183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CHOUVIN</a:t>
            </a:r>
            <a:endParaRPr/>
          </a:p>
        </p:txBody>
      </p:sp>
      <p:sp>
        <p:nvSpPr>
          <p:cNvPr id="458" name="Google Shape;458;p43"/>
          <p:cNvSpPr txBox="1"/>
          <p:nvPr>
            <p:ph idx="1" type="subTitle"/>
          </p:nvPr>
        </p:nvSpPr>
        <p:spPr>
          <a:xfrm>
            <a:off x="130625" y="2091525"/>
            <a:ext cx="4518300" cy="254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Marseillais de souche, je voyage au quatres coins du monde pour partager ma musique avec toutes sortes </a:t>
            </a:r>
            <a:r>
              <a:rPr lang="fr"/>
              <a:t>d'autochtones</a:t>
            </a:r>
            <a:r>
              <a:rPr lang="fr"/>
              <a:t>.</a:t>
            </a:r>
            <a:endParaRPr/>
          </a:p>
        </p:txBody>
      </p:sp>
      <p:pic>
        <p:nvPicPr>
          <p:cNvPr id="459" name="Google Shape;4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250" y="500038"/>
            <a:ext cx="2319875" cy="231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/>
        </p:nvSpPr>
        <p:spPr>
          <a:xfrm>
            <a:off x="1103000" y="600225"/>
            <a:ext cx="191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Montserrat"/>
                <a:ea typeface="Montserrat"/>
                <a:cs typeface="Montserrat"/>
                <a:sym typeface="Montserrat"/>
              </a:rPr>
              <a:t>Gadoumi 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400">
                <a:latin typeface="Montserrat"/>
                <a:ea typeface="Montserrat"/>
                <a:cs typeface="Montserrat"/>
                <a:sym typeface="Montserrat"/>
              </a:rPr>
              <a:t>Tarik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5" name="Google Shape;4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1050" y="469465"/>
            <a:ext cx="1366875" cy="279356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 txBox="1"/>
          <p:nvPr/>
        </p:nvSpPr>
        <p:spPr>
          <a:xfrm>
            <a:off x="2169750" y="1068350"/>
            <a:ext cx="109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latin typeface="Montserrat"/>
                <a:ea typeface="Montserrat"/>
                <a:cs typeface="Montserrat"/>
                <a:sym typeface="Montserrat"/>
              </a:rPr>
              <a:t>23ans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892125" y="2268875"/>
            <a:ext cx="450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latin typeface="Montserrat"/>
                <a:ea typeface="Montserrat"/>
                <a:cs typeface="Montserrat"/>
                <a:sym typeface="Montserrat"/>
              </a:rPr>
              <a:t>passioné des sciences et de l’informatique 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